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08788" cy="9940925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D14B5-B510-47B5-B9F2-A9B48F462730}" type="datetimeFigureOut">
              <a:rPr lang="da-DK" smtClean="0"/>
              <a:t>01-10-2020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AE372-01D1-4CE0-AAD2-59F259A5D83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6098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D14B5-B510-47B5-B9F2-A9B48F462730}" type="datetimeFigureOut">
              <a:rPr lang="da-DK" smtClean="0"/>
              <a:t>01-10-2020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AE372-01D1-4CE0-AAD2-59F259A5D83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46978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D14B5-B510-47B5-B9F2-A9B48F462730}" type="datetimeFigureOut">
              <a:rPr lang="da-DK" smtClean="0"/>
              <a:t>01-10-2020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AE372-01D1-4CE0-AAD2-59F259A5D83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10260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D14B5-B510-47B5-B9F2-A9B48F462730}" type="datetimeFigureOut">
              <a:rPr lang="da-DK" smtClean="0"/>
              <a:t>01-10-2020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AE372-01D1-4CE0-AAD2-59F259A5D83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76613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D14B5-B510-47B5-B9F2-A9B48F462730}" type="datetimeFigureOut">
              <a:rPr lang="da-DK" smtClean="0"/>
              <a:t>01-10-2020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AE372-01D1-4CE0-AAD2-59F259A5D83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5892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D14B5-B510-47B5-B9F2-A9B48F462730}" type="datetimeFigureOut">
              <a:rPr lang="da-DK" smtClean="0"/>
              <a:t>01-10-2020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AE372-01D1-4CE0-AAD2-59F259A5D83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22487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D14B5-B510-47B5-B9F2-A9B48F462730}" type="datetimeFigureOut">
              <a:rPr lang="da-DK" smtClean="0"/>
              <a:t>01-10-2020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AE372-01D1-4CE0-AAD2-59F259A5D83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76794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D14B5-B510-47B5-B9F2-A9B48F462730}" type="datetimeFigureOut">
              <a:rPr lang="da-DK" smtClean="0"/>
              <a:t>01-10-2020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AE372-01D1-4CE0-AAD2-59F259A5D83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66812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D14B5-B510-47B5-B9F2-A9B48F462730}" type="datetimeFigureOut">
              <a:rPr lang="da-DK" smtClean="0"/>
              <a:t>01-10-2020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AE372-01D1-4CE0-AAD2-59F259A5D83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4460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D14B5-B510-47B5-B9F2-A9B48F462730}" type="datetimeFigureOut">
              <a:rPr lang="da-DK" smtClean="0"/>
              <a:t>01-10-2020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AE372-01D1-4CE0-AAD2-59F259A5D83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74035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D14B5-B510-47B5-B9F2-A9B48F462730}" type="datetimeFigureOut">
              <a:rPr lang="da-DK" smtClean="0"/>
              <a:t>01-10-2020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AE372-01D1-4CE0-AAD2-59F259A5D83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84466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D14B5-B510-47B5-B9F2-A9B48F462730}" type="datetimeFigureOut">
              <a:rPr lang="da-DK" smtClean="0"/>
              <a:t>01-10-2020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AE372-01D1-4CE0-AAD2-59F259A5D83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6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460375" y="619703"/>
            <a:ext cx="9864436" cy="9256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a-DK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Værdier i Holbæk Svømmeklub </a:t>
            </a:r>
            <a:r>
              <a:rPr lang="da-DK" sz="32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Konkurrenceafdelingen </a:t>
            </a:r>
            <a:endParaRPr lang="da-DK" sz="3200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a-DK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Vi er professionelle og målrettede i forhold til vores målsætninger i konkurrenceafdelingen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a-DK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Kammeratskab, svømmeglæde og trivsel </a:t>
            </a:r>
            <a:r>
              <a:rPr lang="da-DK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 omdrejningspunktet for </a:t>
            </a:r>
            <a:r>
              <a:rPr lang="da-DK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træningen </a:t>
            </a:r>
            <a:r>
              <a:rPr lang="da-DK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da-DK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konkurrenceafdelingen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a-DK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Vi støtter hinanden helhjertet og med overbevisning både privat og i offentligheden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a-DK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Sund kost er en vigtig del af svømmeklubbens dagligdag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a-DK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Vi lægger stor vægt på dialog og kommunikation mellem svømmere, trænere, forældre og bestyrelse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a-DK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da-DK" sz="3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da-DK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da-DK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da-DK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a-DK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AutoShape 2" descr="Holbæk Svømme Klu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4" name="AutoShape 4" descr="Holbæk Svømme Klub"/>
          <p:cNvSpPr>
            <a:spLocks noChangeAspect="1" noChangeArrowheads="1"/>
          </p:cNvSpPr>
          <p:nvPr/>
        </p:nvSpPr>
        <p:spPr bwMode="auto">
          <a:xfrm>
            <a:off x="307975" y="133711"/>
            <a:ext cx="304800" cy="179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5" name="AutoShape 6" descr="Holbæk Svømme Klub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pic>
        <p:nvPicPr>
          <p:cNvPr id="1032" name="Picture 8" descr="https://www.swimhsk.dk/cms/Clubswimhsk/images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6946" y="421121"/>
            <a:ext cx="1367848" cy="1139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1542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76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Office-tema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Maria Hamilton Brown (mahb)</dc:creator>
  <cp:lastModifiedBy>Maria Hamilton Brown (mahb)</cp:lastModifiedBy>
  <cp:revision>15</cp:revision>
  <cp:lastPrinted>2020-09-28T10:37:10Z</cp:lastPrinted>
  <dcterms:created xsi:type="dcterms:W3CDTF">2019-08-21T06:53:58Z</dcterms:created>
  <dcterms:modified xsi:type="dcterms:W3CDTF">2020-10-01T10:57:25Z</dcterms:modified>
</cp:coreProperties>
</file>